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Recent advances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Current</a:t>
          </a:r>
          <a:r>
            <a:rPr lang="en-IN" sz="2000" baseline="0" dirty="0" smtClean="0"/>
            <a:t> concepts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Pulpotomy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FB8EDCBE-109D-4BF8-AB23-AC3DEFEF6748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Apexogenesis</a:t>
          </a:r>
          <a:endParaRPr lang="en-IN" sz="2000" dirty="0"/>
        </a:p>
      </dgm:t>
    </dgm:pt>
    <dgm:pt modelId="{E7390C36-92D1-4746-8C84-3D0273924C2C}" type="parTrans" cxnId="{7A22D5A9-4686-493A-8C59-69E72B8C3137}">
      <dgm:prSet/>
      <dgm:spPr/>
    </dgm:pt>
    <dgm:pt modelId="{58508F28-AA30-434A-989C-06F32927A4DF}" type="sibTrans" cxnId="{7A22D5A9-4686-493A-8C59-69E72B8C3137}">
      <dgm:prSet/>
      <dgm:spPr/>
    </dgm:pt>
    <dgm:pt modelId="{14194538-D522-4EC7-B928-6D49A45F66E8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apexification</a:t>
          </a:r>
          <a:endParaRPr lang="en-IN" sz="2000" dirty="0"/>
        </a:p>
      </dgm:t>
    </dgm:pt>
    <dgm:pt modelId="{972916A9-F1E6-40E6-9E20-810E7B01040D}" type="parTrans" cxnId="{74BBFA64-DD86-4F76-A30C-B492F7873618}">
      <dgm:prSet/>
      <dgm:spPr/>
    </dgm:pt>
    <dgm:pt modelId="{660A8967-6987-4E18-AA4D-016A06153D94}" type="sibTrans" cxnId="{74BBFA64-DD86-4F76-A30C-B492F7873618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10851" custLinFactNeighborY="-66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Y="-66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C8702DC-4468-4FD4-97B7-EB014B8FA4B4}" type="presOf" srcId="{B36805F1-1A26-4EA3-9773-7CB7D0B74A47}" destId="{33B8C528-80B2-472D-9692-8F1788AB7EC9}" srcOrd="0" destOrd="0" presId="urn:microsoft.com/office/officeart/2005/8/layout/vList5"/>
    <dgm:cxn modelId="{EBE16083-29AA-4173-9881-917960EA6987}" type="presOf" srcId="{A941703B-3989-4CCF-82DF-D90B0FAABB1E}" destId="{9C9D0967-FA58-46BA-9235-5B5B6530A1AA}" srcOrd="0" destOrd="0" presId="urn:microsoft.com/office/officeart/2005/8/layout/vList5"/>
    <dgm:cxn modelId="{272A7481-3208-4DF4-A287-25E508E33026}" type="presOf" srcId="{85681603-BE50-42FD-A9CC-64FFB9A98157}" destId="{CF365A74-CAAD-414D-A1D9-DFD9ADC1E2B8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61285837-E781-41D2-949D-AEAAB81529E5}" type="presOf" srcId="{69D16008-07C8-4217-92C4-09136E1731E2}" destId="{D4CBDBA8-A4E6-4F9A-B98A-1579BA25CE3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F0AEE423-20D3-4C2C-88D3-A6706D631808}" type="presOf" srcId="{C359A1FE-0145-4C64-A42E-34284E3F2E08}" destId="{ED89CD7F-7917-4904-80B4-783F736258A1}" srcOrd="0" destOrd="0" presId="urn:microsoft.com/office/officeart/2005/8/layout/vList5"/>
    <dgm:cxn modelId="{7A22D5A9-4686-493A-8C59-69E72B8C3137}" srcId="{69D16008-07C8-4217-92C4-09136E1731E2}" destId="{FB8EDCBE-109D-4BF8-AB23-AC3DEFEF6748}" srcOrd="1" destOrd="0" parTransId="{E7390C36-92D1-4746-8C84-3D0273924C2C}" sibTransId="{58508F28-AA30-434A-989C-06F32927A4DF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8B614249-0CFF-4CD1-A9D5-033E53DB5F94}" type="presOf" srcId="{14194538-D522-4EC7-B928-6D49A45F66E8}" destId="{F1D7AD5C-DB44-4A19-8B7F-FADF354433E5}" srcOrd="0" destOrd="2" presId="urn:microsoft.com/office/officeart/2005/8/layout/vList5"/>
    <dgm:cxn modelId="{5144B5FB-B9BE-4359-8379-4562405E2248}" type="presOf" srcId="{CF78353C-ED4A-44F8-82B9-AB8E4EAFD0F1}" destId="{E67F6727-7A83-4D6F-B692-20DDFF77EE91}" srcOrd="0" destOrd="0" presId="urn:microsoft.com/office/officeart/2005/8/layout/vList5"/>
    <dgm:cxn modelId="{270703C1-21F2-4714-8353-1EE9F48BFD5E}" type="presOf" srcId="{B638C75D-5E26-4E3D-A5D4-23250FFCC06C}" destId="{F1D7AD5C-DB44-4A19-8B7F-FADF354433E5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74BBFA64-DD86-4F76-A30C-B492F7873618}" srcId="{69D16008-07C8-4217-92C4-09136E1731E2}" destId="{14194538-D522-4EC7-B928-6D49A45F66E8}" srcOrd="2" destOrd="0" parTransId="{972916A9-F1E6-40E6-9E20-810E7B01040D}" sibTransId="{660A8967-6987-4E18-AA4D-016A06153D94}"/>
    <dgm:cxn modelId="{E1ECAE05-C19B-40FB-A625-E5C50841CEFD}" type="presOf" srcId="{FB8EDCBE-109D-4BF8-AB23-AC3DEFEF6748}" destId="{F1D7AD5C-DB44-4A19-8B7F-FADF354433E5}" srcOrd="0" destOrd="1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B7A951FD-1CB8-4002-8026-53695B65C4CA}" type="presParOf" srcId="{33B8C528-80B2-472D-9692-8F1788AB7EC9}" destId="{DD4A62C7-52B3-4878-BF01-E85F977063BD}" srcOrd="0" destOrd="0" presId="urn:microsoft.com/office/officeart/2005/8/layout/vList5"/>
    <dgm:cxn modelId="{03140A41-FC94-4EEC-A186-AAAE2B93CF64}" type="presParOf" srcId="{DD4A62C7-52B3-4878-BF01-E85F977063BD}" destId="{D4CBDBA8-A4E6-4F9A-B98A-1579BA25CE39}" srcOrd="0" destOrd="0" presId="urn:microsoft.com/office/officeart/2005/8/layout/vList5"/>
    <dgm:cxn modelId="{EA426698-10FC-4711-B580-A9476500BF2A}" type="presParOf" srcId="{DD4A62C7-52B3-4878-BF01-E85F977063BD}" destId="{F1D7AD5C-DB44-4A19-8B7F-FADF354433E5}" srcOrd="1" destOrd="0" presId="urn:microsoft.com/office/officeart/2005/8/layout/vList5"/>
    <dgm:cxn modelId="{E89C9F6D-5587-4F9C-BD93-819C482D185A}" type="presParOf" srcId="{33B8C528-80B2-472D-9692-8F1788AB7EC9}" destId="{C20CC4C3-A18D-47A0-B61A-C86FAC7878AB}" srcOrd="1" destOrd="0" presId="urn:microsoft.com/office/officeart/2005/8/layout/vList5"/>
    <dgm:cxn modelId="{8AA6DF61-BC3B-442D-A59F-34F526AD5EDF}" type="presParOf" srcId="{33B8C528-80B2-472D-9692-8F1788AB7EC9}" destId="{54A3307B-93E8-4A13-9DC4-895525361CF7}" srcOrd="2" destOrd="0" presId="urn:microsoft.com/office/officeart/2005/8/layout/vList5"/>
    <dgm:cxn modelId="{35B2204B-83DA-4CCC-BAF0-FE7D87B3BC89}" type="presParOf" srcId="{54A3307B-93E8-4A13-9DC4-895525361CF7}" destId="{9C9D0967-FA58-46BA-9235-5B5B6530A1AA}" srcOrd="0" destOrd="0" presId="urn:microsoft.com/office/officeart/2005/8/layout/vList5"/>
    <dgm:cxn modelId="{93765A56-4AF9-4961-B407-B3F356F17145}" type="presParOf" srcId="{54A3307B-93E8-4A13-9DC4-895525361CF7}" destId="{ED89CD7F-7917-4904-80B4-783F736258A1}" srcOrd="1" destOrd="0" presId="urn:microsoft.com/office/officeart/2005/8/layout/vList5"/>
    <dgm:cxn modelId="{BDE43828-EC25-4BDF-94FA-FDA1F6B5A0AF}" type="presParOf" srcId="{33B8C528-80B2-472D-9692-8F1788AB7EC9}" destId="{644D8222-4A71-4720-8FA7-1D26A5AFF0B5}" srcOrd="3" destOrd="0" presId="urn:microsoft.com/office/officeart/2005/8/layout/vList5"/>
    <dgm:cxn modelId="{300312AA-A295-4049-AC83-5DDFF7321E91}" type="presParOf" srcId="{33B8C528-80B2-472D-9692-8F1788AB7EC9}" destId="{AFE0987D-7B5A-4C81-BA3B-2D2739472C53}" srcOrd="4" destOrd="0" presId="urn:microsoft.com/office/officeart/2005/8/layout/vList5"/>
    <dgm:cxn modelId="{000D4171-6740-4024-8653-BFF3A898BF49}" type="presParOf" srcId="{AFE0987D-7B5A-4C81-BA3B-2D2739472C53}" destId="{CF365A74-CAAD-414D-A1D9-DFD9ADC1E2B8}" srcOrd="0" destOrd="0" presId="urn:microsoft.com/office/officeart/2005/8/layout/vList5"/>
    <dgm:cxn modelId="{71877304-05CE-4B4B-94D7-3D22A1A34A5C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2682" r:id="rId1"/>
    <p:sldLayoutId id="2343172683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PULPOTOMY PROCEDURES IN PRIMARY DENTITION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745901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Pulpotomy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Apexogenesis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Current 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1752600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295400"/>
            <a:ext cx="117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CATEGORY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85800" y="22860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Custom</PresentationFormat>
  <Paragraphs>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Theme65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2022-06-02T07:53:26Z</dcterms:created>
  <dcterms:modified xsi:type="dcterms:W3CDTF">2022-07-06T07:13:36Z</dcterms:modified>
  <cp:category/>
</cp:coreProperties>
</file>